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2" r:id="rId6"/>
    <p:sldId id="267" r:id="rId7"/>
    <p:sldId id="263" r:id="rId8"/>
    <p:sldId id="260" r:id="rId9"/>
    <p:sldId id="265" r:id="rId10"/>
    <p:sldId id="261" r:id="rId11"/>
    <p:sldId id="266" r:id="rId12"/>
    <p:sldId id="268" r:id="rId13"/>
    <p:sldId id="26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848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D02C7F-8C9B-4A70-912D-94F1EB62F9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EACC39-4828-405F-B7B2-7858072A5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63B79-3AAF-4F92-8672-6BEA7CF5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585405"/>
            <a:ext cx="11361600" cy="1171580"/>
          </a:xfrm>
        </p:spPr>
        <p:txBody>
          <a:bodyPr/>
          <a:lstStyle/>
          <a:p>
            <a:r>
              <a:rPr lang="cs-CZ" dirty="0"/>
              <a:t>Setkání fakultních provázejících učitelů a metodiků praxe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8C17C33-1A7E-433C-9FFE-11D3EF5007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18. května 2023</a:t>
            </a:r>
          </a:p>
        </p:txBody>
      </p:sp>
    </p:spTree>
    <p:extLst>
      <p:ext uri="{BB962C8B-B14F-4D97-AF65-F5344CB8AC3E}">
        <p14:creationId xmlns:p14="http://schemas.microsoft.com/office/powerpoint/2010/main" val="883730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01063B-247E-1C77-D742-A7B4F9DED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2ABD28-749E-159A-D4AF-9715D42571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21A86-E275-B342-AED2-A1EA0CE7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praxí pro </a:t>
            </a:r>
            <a:r>
              <a:rPr lang="cs-CZ" dirty="0" err="1"/>
              <a:t>šk</a:t>
            </a:r>
            <a:r>
              <a:rPr lang="cs-CZ" dirty="0"/>
              <a:t>. rok 2023/2024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08990B-95B9-33DF-5CA4-C79CFCCD3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Podzimní semestr 2023</a:t>
            </a:r>
            <a:endParaRPr lang="cs-CZ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b="1" dirty="0">
                <a:effectLst/>
                <a:latin typeface="+mj-lt"/>
                <a:ea typeface="Times New Roman" panose="02020603050405020304" pitchFamily="18" charset="0"/>
              </a:rPr>
              <a:t>18. 9. – 16. 12. 2023</a:t>
            </a:r>
          </a:p>
          <a:p>
            <a:pPr marL="72000" indent="0">
              <a:buNone/>
            </a:pP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Asistentská praxe – každý pátek dvě hodiny, </a:t>
            </a:r>
            <a:r>
              <a:rPr lang="cs-CZ" b="1" dirty="0">
                <a:latin typeface="+mj-lt"/>
                <a:ea typeface="Times New Roman" panose="02020603050405020304" pitchFamily="18" charset="0"/>
              </a:rPr>
              <a:t>začátek 22.9. 2023</a:t>
            </a:r>
          </a:p>
          <a:p>
            <a:pPr marL="72000" indent="0">
              <a:buNone/>
            </a:pPr>
            <a:endParaRPr lang="cs-CZ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Souvislá praxe - </a:t>
            </a:r>
            <a:r>
              <a:rPr lang="cs-CZ" b="1" dirty="0">
                <a:effectLst/>
                <a:latin typeface="+mj-lt"/>
                <a:ea typeface="Calibri" panose="020F0502020204030204" pitchFamily="34" charset="0"/>
              </a:rPr>
              <a:t>30. 10. – 16. 11. 2023</a:t>
            </a:r>
            <a:endParaRPr lang="cs-CZ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477FD6-00EB-98BD-0673-7A8562AF62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3A45E5-CD12-0A2A-C8BF-2266400E7A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BF56D0-C872-0062-4877-11EEB7B0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222CCB-6621-29B8-560A-AF515DB94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Jarní</a:t>
            </a: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semestr 2024</a:t>
            </a:r>
            <a:endParaRPr lang="cs-CZ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19. 2. – 17. 5. 2024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Asistentská praxe – každý pátek dvě hodiny, </a:t>
            </a:r>
            <a:r>
              <a:rPr lang="cs-CZ" b="1" dirty="0">
                <a:latin typeface="+mj-lt"/>
                <a:ea typeface="Times New Roman" panose="02020603050405020304" pitchFamily="18" charset="0"/>
              </a:rPr>
              <a:t>začátek 23.2. 2024</a:t>
            </a:r>
          </a:p>
          <a:p>
            <a:pPr marL="72000" indent="0">
              <a:buNone/>
            </a:pPr>
            <a:endParaRPr lang="cs-CZ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Souvislá praxe - </a:t>
            </a:r>
            <a:r>
              <a:rPr lang="cs-CZ" b="1" dirty="0">
                <a:latin typeface="+mj-lt"/>
                <a:ea typeface="Times New Roman" panose="02020603050405020304" pitchFamily="18" charset="0"/>
              </a:rPr>
              <a:t>2. 4. – 19. 4. 2024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5173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F4E3C3-2C3F-773F-9128-9FDF7ED79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07B2B5-2682-C966-4896-6D4D482279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B6AD80-9662-E8AD-B1B2-19968717D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setkání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FF6826-C5F3-FDDE-7443-DD2984828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termín 12. října 2023 od 15:00 do 17:00 v </a:t>
            </a:r>
            <a:r>
              <a:rPr lang="cs-CZ" dirty="0" err="1"/>
              <a:t>RUVu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2. termín 21. března 2024 od 15:00 do 17:00 v </a:t>
            </a:r>
            <a:r>
              <a:rPr lang="cs-CZ" dirty="0" err="1"/>
              <a:t>RUVu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3. termín 16. května 2024 od 15:00 do 17:00 v </a:t>
            </a:r>
            <a:r>
              <a:rPr lang="cs-CZ" dirty="0" err="1"/>
              <a:t>RUVu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43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62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C88BAF-5A14-7BD4-F4CC-7180572FF6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984BC6-405B-6947-8728-E4AEC0C949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25618B-59FD-436F-CF21-42FC9EC0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82000E-DF04-1D5D-65C9-31119DE2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hodnocení jarních praxí</a:t>
            </a:r>
          </a:p>
          <a:p>
            <a:r>
              <a:rPr lang="cs-CZ" dirty="0"/>
              <a:t>2) reforma praxí</a:t>
            </a:r>
          </a:p>
          <a:p>
            <a:r>
              <a:rPr lang="cs-CZ" dirty="0"/>
              <a:t>3) harmonogram praxí pro příští školní rok</a:t>
            </a:r>
          </a:p>
          <a:p>
            <a:r>
              <a:rPr lang="cs-CZ" dirty="0"/>
              <a:t>4) workshop k didaktice elementárního čtení a psaní</a:t>
            </a:r>
          </a:p>
        </p:txBody>
      </p:sp>
    </p:spTree>
    <p:extLst>
      <p:ext uri="{BB962C8B-B14F-4D97-AF65-F5344CB8AC3E}">
        <p14:creationId xmlns:p14="http://schemas.microsoft.com/office/powerpoint/2010/main" val="220451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09F44A-4784-C04B-E448-8BFA53773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A5E861-79C4-C6C3-7438-45288202D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76A49D-3311-B263-74A9-31DF8670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asistentské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1EDBC0-FE13-5775-67BD-20BA65AA7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ze strany garantů </a:t>
            </a:r>
            <a:r>
              <a:rPr lang="cs-CZ"/>
              <a:t>/studujících</a:t>
            </a:r>
          </a:p>
          <a:p>
            <a:r>
              <a:rPr lang="cs-CZ"/>
              <a:t>Např</a:t>
            </a:r>
            <a:r>
              <a:rPr lang="cs-CZ" dirty="0"/>
              <a:t>. jak se podařilo naplnit výstupy z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41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21BC91-4DED-151F-B5FD-6F820407E3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A165C9-5B75-F9DF-73D5-F68B6ED968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06E137-F88F-3F26-9470-3B38CC50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souvislé praxe z pohledu studujících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9DD255-504A-9342-6D77-654515E0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20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se řekne souvislá praxe 2, co se vám vybaví? 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Zhodnoťte spolupráci s provázejícím učitelem a metodikem praxe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čem jste se zlepšili od minulé praxe?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jste naplňovali cíle svého profesního rozvoje?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Vyberte jednu podařenou a jednu méně podařenou výukovou situaci. Proč se vydařila a proč naopak ne?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Jakým způsobem reflektujete svoji výuku? Jakých situací si všímáte? 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čem budete dále pracovat (ve smyslu profesního rozvoje)?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04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2BEE2C-16CD-4B70-E2B9-779C9EDA5D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A0EB1D-3F3E-B4D9-F5A3-B765A1D955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59BF4F-F8D9-3319-2B6C-A2FFAA83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ze zpětné vazby vyplývá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0AB86A-0C4D-1D8A-0CDB-A0EEA9BE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9282"/>
            <a:ext cx="10753200" cy="4139998"/>
          </a:xfrm>
        </p:spPr>
        <p:txBody>
          <a:bodyPr/>
          <a:lstStyle/>
          <a:p>
            <a:r>
              <a:rPr lang="cs-CZ" dirty="0"/>
              <a:t>Tandemová výuka – ANO</a:t>
            </a:r>
          </a:p>
          <a:p>
            <a:r>
              <a:rPr lang="cs-CZ" dirty="0"/>
              <a:t>Lepší koordinace úkolů z fakulty</a:t>
            </a:r>
          </a:p>
          <a:p>
            <a:r>
              <a:rPr lang="cs-CZ" dirty="0"/>
              <a:t>Lepší komunikace mezi garantkou a studujícími, metodiky a studujícími</a:t>
            </a:r>
          </a:p>
          <a:p>
            <a:r>
              <a:rPr lang="cs-CZ" dirty="0"/>
              <a:t>Metodik musí dát jasné zadání, pokud chce hospitovat např. „</a:t>
            </a:r>
            <a:r>
              <a:rPr lang="cs-CZ" dirty="0" err="1"/>
              <a:t>vyvozovací</a:t>
            </a:r>
            <a:r>
              <a:rPr lang="cs-CZ" dirty="0"/>
              <a:t>“ hodinu</a:t>
            </a:r>
          </a:p>
        </p:txBody>
      </p:sp>
    </p:spTree>
    <p:extLst>
      <p:ext uri="{BB962C8B-B14F-4D97-AF65-F5344CB8AC3E}">
        <p14:creationId xmlns:p14="http://schemas.microsoft.com/office/powerpoint/2010/main" val="427753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B9302A-5F52-D363-DEC2-E8D68FBB5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ADB50D-B4C8-9F5C-0576-CADC60F20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7A7356-A85D-4297-DA18-81FEE92D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D97295-19F5-A2E1-0391-0875D7A3F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442"/>
            <a:ext cx="10753200" cy="4139998"/>
          </a:xfrm>
        </p:spPr>
        <p:txBody>
          <a:bodyPr/>
          <a:lstStyle/>
          <a:p>
            <a:r>
              <a:rPr lang="cs-CZ" dirty="0"/>
              <a:t>Lépe pracovat se stanovenými cíli a sebehodnocením z předchozích praxí</a:t>
            </a:r>
          </a:p>
          <a:p>
            <a:r>
              <a:rPr lang="cs-CZ" dirty="0"/>
              <a:t>Poskytovat konstruktivní zpětnou vazbu včetně povzbuzení!</a:t>
            </a:r>
          </a:p>
          <a:p>
            <a:r>
              <a:rPr lang="cs-CZ" dirty="0"/>
              <a:t>Zpětná vazba – diskutujeme, čeho všeho se má týkat (námět na některý z příštích workshopů)</a:t>
            </a:r>
          </a:p>
          <a:p>
            <a:r>
              <a:rPr lang="cs-CZ" dirty="0"/>
              <a:t>Pokud není čas na okamžitou zpětnou vazbu, pište své poznámky do studijní přípravy (studenti oceňují)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86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688F3C-A6DB-AA9F-517E-64DED81D1D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DBFC4F-1E2B-BA14-BE11-BA5160F69D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C57923-FA5E-6140-BD19-F48671A3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vaše hodnocení?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428369-6BD8-98B0-0E9F-02BF4D7F8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29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04AC2C-A68F-5A62-8B3D-D652E79359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2FAEB1-C9F1-0925-89B5-3F9FA5C4F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1C175F-50E6-F7F9-8BE8-5F9DC5CD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Reforma praxí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5F4D86-DFBF-02DA-B5DD-8BED8EF1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Vstupní semináře:</a:t>
            </a:r>
          </a:p>
          <a:p>
            <a:pPr marL="72000" indent="0">
              <a:buNone/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a 20.1.2024 </a:t>
            </a: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(2x 8 hodin) a </a:t>
            </a: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8.3.2024</a:t>
            </a: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odpoledne (4 hodiny)</a:t>
            </a:r>
          </a:p>
          <a:p>
            <a:pPr marL="72000" indent="0">
              <a:buNone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vzdělávání</a:t>
            </a:r>
          </a:p>
          <a:p>
            <a:pPr marL="72000" indent="0">
              <a:buNone/>
            </a:pP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katedru KPP v jarním seme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 nabídneme dramatickou výchovu a diagnostiku žáků pomocí nástroje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iSophie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0188BF-35C7-22D3-6CDA-9ED756CBD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C5BD8-794C-0F69-CE70-023FAA570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A7B60A-0B41-6775-8138-0BC7F141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EFB29E-963B-8E2F-5EDB-E8825E2A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dirty="0"/>
              <a:t>Děkujeme za přihlášení do pilotáže</a:t>
            </a:r>
          </a:p>
          <a:p>
            <a:r>
              <a:rPr lang="cs-CZ" dirty="0"/>
              <a:t>Ovšem z kapacitních limitů z MŠMT můžeme první rok podpořit pouze 25 učitelů z 1. stupně.</a:t>
            </a:r>
          </a:p>
          <a:p>
            <a:r>
              <a:rPr lang="cs-CZ" dirty="0"/>
              <a:t>V příštích dnech vás bude kolegyně E. Bařina bude kontaktovat ohledně zapojených učitelů.</a:t>
            </a:r>
          </a:p>
          <a:p>
            <a:r>
              <a:rPr lang="cs-CZ" dirty="0"/>
              <a:t>Prosím o součinnost, s ostatními budeme počítat v druhém běhu 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Znamená to i nadále, že s vámi počítáme v tradiční spolupráci.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7634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Prezentace-EDU-CZ[2024]</Template>
  <TotalTime>113</TotalTime>
  <Words>507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Prezentace_MU_CZ</vt:lpstr>
      <vt:lpstr>Setkání fakultních provázejících učitelů a metodiků praxe</vt:lpstr>
      <vt:lpstr>Obsah</vt:lpstr>
      <vt:lpstr>Hodnocení asistentské praxe</vt:lpstr>
      <vt:lpstr>Hodnocení souvislé praxe z pohledu studujících</vt:lpstr>
      <vt:lpstr>Co ze zpětné vazby vyplývá</vt:lpstr>
      <vt:lpstr>Prezentace aplikace PowerPoint</vt:lpstr>
      <vt:lpstr>A vaše hodnocení?</vt:lpstr>
      <vt:lpstr>Reforma praxí</vt:lpstr>
      <vt:lpstr>Prezentace aplikace PowerPoint</vt:lpstr>
      <vt:lpstr>Harmonogram praxí pro šk. rok 2023/2024</vt:lpstr>
      <vt:lpstr>Prezentace aplikace PowerPoint</vt:lpstr>
      <vt:lpstr>Termíny setkání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Vystrčilová</dc:creator>
  <cp:lastModifiedBy>Petra Vystrčilová</cp:lastModifiedBy>
  <cp:revision>16</cp:revision>
  <cp:lastPrinted>1601-01-01T00:00:00Z</cp:lastPrinted>
  <dcterms:created xsi:type="dcterms:W3CDTF">2019-04-06T08:18:50Z</dcterms:created>
  <dcterms:modified xsi:type="dcterms:W3CDTF">2023-05-18T09:08:26Z</dcterms:modified>
</cp:coreProperties>
</file>